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74" r:id="rId2"/>
    <p:sldId id="375" r:id="rId3"/>
    <p:sldId id="446" r:id="rId4"/>
    <p:sldId id="511" r:id="rId5"/>
    <p:sldId id="512" r:id="rId6"/>
    <p:sldId id="513" r:id="rId7"/>
    <p:sldId id="514" r:id="rId8"/>
    <p:sldId id="515" r:id="rId9"/>
    <p:sldId id="516" r:id="rId10"/>
    <p:sldId id="518" r:id="rId11"/>
    <p:sldId id="517" r:id="rId12"/>
    <p:sldId id="519" r:id="rId13"/>
    <p:sldId id="520" r:id="rId14"/>
    <p:sldId id="521" r:id="rId15"/>
    <p:sldId id="522" r:id="rId16"/>
    <p:sldId id="523" r:id="rId17"/>
    <p:sldId id="524" r:id="rId18"/>
    <p:sldId id="525" r:id="rId19"/>
    <p:sldId id="526" r:id="rId20"/>
    <p:sldId id="527" r:id="rId21"/>
    <p:sldId id="528" r:id="rId22"/>
    <p:sldId id="529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48" r:id="rId42"/>
    <p:sldId id="549" r:id="rId43"/>
    <p:sldId id="550" r:id="rId44"/>
    <p:sldId id="551" r:id="rId45"/>
    <p:sldId id="552" r:id="rId46"/>
    <p:sldId id="553" r:id="rId47"/>
    <p:sldId id="554" r:id="rId48"/>
    <p:sldId id="555" r:id="rId49"/>
    <p:sldId id="556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65" r:id="rId58"/>
    <p:sldId id="566" r:id="rId59"/>
    <p:sldId id="567" r:id="rId60"/>
    <p:sldId id="568" r:id="rId61"/>
    <p:sldId id="569" r:id="rId62"/>
    <p:sldId id="570" r:id="rId63"/>
    <p:sldId id="571" r:id="rId64"/>
    <p:sldId id="572" r:id="rId65"/>
    <p:sldId id="573" r:id="rId66"/>
    <p:sldId id="574" r:id="rId67"/>
    <p:sldId id="575" r:id="rId68"/>
    <p:sldId id="576" r:id="rId69"/>
    <p:sldId id="577" r:id="rId70"/>
    <p:sldId id="578" r:id="rId71"/>
    <p:sldId id="579" r:id="rId72"/>
    <p:sldId id="581" r:id="rId73"/>
    <p:sldId id="580" r:id="rId74"/>
    <p:sldId id="582" r:id="rId75"/>
    <p:sldId id="312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59" d="100"/>
          <a:sy n="59" d="100"/>
        </p:scale>
        <p:origin x="66" y="10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org.springframework.boot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&gt;spring-boot-starter-security&lt;/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&lt;/dependency&gt;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7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err="1">
                <a:latin typeface="YDVYGOStd13"/>
              </a:rPr>
              <a:t>시큐리티를</a:t>
            </a:r>
            <a:r>
              <a:rPr lang="ko-KR" altLang="en-US" sz="1800" dirty="0">
                <a:latin typeface="YDVYGOStd13"/>
              </a:rPr>
              <a:t> 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7200800" cy="51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err="1">
                <a:latin typeface="YDVYMjOStd12"/>
              </a:rPr>
              <a:t>시큐리티에서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36926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539552" y="1988840"/>
            <a:ext cx="6848475" cy="329565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56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819</Words>
  <Application>Microsoft Office PowerPoint</Application>
  <PresentationFormat>화면 슬라이드 쇼(4:3)</PresentationFormat>
  <Paragraphs>123</Paragraphs>
  <Slides>75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90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4.1 스프링 시큐리티 소개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171</cp:revision>
  <dcterms:created xsi:type="dcterms:W3CDTF">2013-05-13T12:41:23Z</dcterms:created>
  <dcterms:modified xsi:type="dcterms:W3CDTF">2023-11-17T03:53:33Z</dcterms:modified>
</cp:coreProperties>
</file>